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7" r:id="rId4"/>
    <p:sldId id="264" r:id="rId5"/>
    <p:sldId id="260" r:id="rId6"/>
    <p:sldId id="265" r:id="rId7"/>
    <p:sldId id="258" r:id="rId8"/>
    <p:sldId id="266" r:id="rId9"/>
    <p:sldId id="261" r:id="rId10"/>
    <p:sldId id="267" r:id="rId11"/>
    <p:sldId id="262" r:id="rId12"/>
    <p:sldId id="268" r:id="rId1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5882" autoAdjust="0"/>
  </p:normalViewPr>
  <p:slideViewPr>
    <p:cSldViewPr snapToGrid="0" snapToObjects="1">
      <p:cViewPr>
        <p:scale>
          <a:sx n="80" d="100"/>
          <a:sy n="80" d="100"/>
        </p:scale>
        <p:origin x="-160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6909-FC11-9048-A888-C6CA5F4089A7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07D0-FAD8-8A49-9688-B0132534E4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065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ublic_domain" TargetMode="External"/><Relationship Id="rId4" Type="http://schemas.openxmlformats.org/officeDocument/2006/relationships/hyperlink" Target="http://en.wikipedia.org/wiki/Agricultural_Research_Service" TargetMode="External"/><Relationship Id="rId5" Type="http://schemas.openxmlformats.org/officeDocument/2006/relationships/hyperlink" Target="http://en.wikipedia.org/wiki/United_States_Department_of_Agricultur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/_</a:t>
            </a:r>
            <a:r>
              <a:rPr lang="nl-NL" dirty="0" err="1" smtClean="0"/>
              <a:t>fabio</a:t>
            </a:r>
            <a:r>
              <a:rPr lang="nl-NL" dirty="0" smtClean="0"/>
              <a:t>/3224363101/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Fabio</a:t>
            </a:r>
            <a:r>
              <a:rPr lang="nl-NL" baseline="0" dirty="0" smtClean="0"/>
              <a:t> Bruna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/_</a:t>
            </a:r>
            <a:r>
              <a:rPr lang="nl-NL" baseline="0" dirty="0" err="1" smtClean="0"/>
              <a:t>fabio</a:t>
            </a:r>
            <a:r>
              <a:rPr lang="nl-NL" baseline="0" dirty="0" smtClean="0"/>
              <a:t>/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by-sa</a:t>
            </a:r>
            <a:r>
              <a:rPr lang="nl-NL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</a:t>
            </a:r>
            <a:r>
              <a:rPr lang="nl-NL" baseline="0" dirty="0" smtClean="0"/>
              <a:t> eigen foto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Helena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TAelman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err="1" smtClean="0"/>
              <a:t>Attribution-Share</a:t>
            </a:r>
            <a:r>
              <a:rPr lang="nl-NL" dirty="0" smtClean="0"/>
              <a:t> </a:t>
            </a:r>
            <a:r>
              <a:rPr lang="nl-NL" dirty="0" err="1" smtClean="0"/>
              <a:t>Alike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olleolleolle</a:t>
            </a:r>
            <a:r>
              <a:rPr lang="nl-NL" dirty="0" smtClean="0"/>
              <a:t>/7159646219/in/photolist-bUF4oc-gMiitB-c6L3Zo-dvPUaC-aEeVq3-bzjgfX-dMz6cJ-n1ri3o-f5jM8U-n1pzDz-eMSQew-oDcDUh-n1rhbJ-n1puiK-aEeSxQ-aEeVLC-n1pxwr-9ynwwj-c5H5rN-ovX2Fs-d7ZET7-bvrXCJ-aEb2tr-aEeUY9-aEeM9W-ou9ZMZ-apX7kB-owdd5x-bvp4Qe-oXZEcC-aEb4vg-c5H515-oVqzUc-oy1Y74-ddzVjp-6qrPQy-6qbkmJ-8Hrda9-5hK5in-6qc9YG-cZKfm1-6q7c8P-dRDtFv-dRAzRm-5hJq5e-4pBFJR-aEb4F2-bvD9fp-7Upx1r-dTAMmA</a:t>
            </a:r>
            <a:endParaRPr lang="nl-NL" baseline="0" dirty="0" smtClean="0"/>
          </a:p>
          <a:p>
            <a:r>
              <a:rPr lang="nl-NL" baseline="0" dirty="0" smtClean="0"/>
              <a:t>Auteur: Olle </a:t>
            </a:r>
            <a:r>
              <a:rPr lang="nl-NL" baseline="0" dirty="0" err="1" smtClean="0"/>
              <a:t>Jonsson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olleolleolle</a:t>
            </a:r>
            <a:r>
              <a:rPr lang="nl-NL" baseline="0" dirty="0" smtClean="0"/>
              <a:t>/</a:t>
            </a:r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Tomatoes</a:t>
            </a:r>
            <a:r>
              <a:rPr lang="nl-NL" dirty="0" smtClean="0"/>
              <a:t>_</a:t>
            </a:r>
            <a:r>
              <a:rPr lang="nl-NL" dirty="0" err="1" smtClean="0"/>
              <a:t>ARS.jpg</a:t>
            </a:r>
            <a:endParaRPr lang="nl-NL" dirty="0" smtClean="0"/>
          </a:p>
          <a:p>
            <a:r>
              <a:rPr lang="nl-NL" dirty="0" smtClean="0"/>
              <a:t>Auteur: http://</a:t>
            </a:r>
            <a:r>
              <a:rPr lang="nl-NL" dirty="0" err="1" smtClean="0"/>
              <a:t>www.ars.usda.gov</a:t>
            </a:r>
            <a:r>
              <a:rPr lang="nl-NL" dirty="0" smtClean="0"/>
              <a:t>/is/</a:t>
            </a:r>
            <a:r>
              <a:rPr lang="nl-NL" dirty="0" err="1" smtClean="0"/>
              <a:t>graphics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i="1" dirty="0" err="1" smtClean="0"/>
              <a:t>This</a:t>
            </a:r>
            <a:r>
              <a:rPr lang="nl-NL" i="1" dirty="0" smtClean="0"/>
              <a:t> image is in the </a:t>
            </a:r>
            <a:r>
              <a:rPr lang="nl-NL" b="1" i="1" dirty="0" smtClean="0">
                <a:hlinkClick r:id="rId3" tooltip="w:public domain"/>
              </a:rPr>
              <a:t>public domain</a:t>
            </a:r>
            <a:r>
              <a:rPr lang="nl-NL" i="1" dirty="0" smtClean="0"/>
              <a:t> </a:t>
            </a:r>
            <a:r>
              <a:rPr lang="nl-NL" i="1" dirty="0" err="1" smtClean="0"/>
              <a:t>because</a:t>
            </a:r>
            <a:r>
              <a:rPr lang="nl-NL" i="1" dirty="0" smtClean="0"/>
              <a:t> </a:t>
            </a:r>
            <a:r>
              <a:rPr lang="nl-NL" i="1" dirty="0" err="1" smtClean="0"/>
              <a:t>it</a:t>
            </a:r>
            <a:r>
              <a:rPr lang="nl-NL" i="1" dirty="0" smtClean="0"/>
              <a:t> </a:t>
            </a:r>
            <a:r>
              <a:rPr lang="nl-NL" i="1" dirty="0" err="1" smtClean="0"/>
              <a:t>contains</a:t>
            </a:r>
            <a:r>
              <a:rPr lang="nl-NL" i="1" dirty="0" smtClean="0"/>
              <a:t> </a:t>
            </a:r>
            <a:r>
              <a:rPr lang="nl-NL" i="1" dirty="0" err="1" smtClean="0"/>
              <a:t>materials</a:t>
            </a:r>
            <a:r>
              <a:rPr lang="nl-NL" i="1" dirty="0" smtClean="0"/>
              <a:t> </a:t>
            </a:r>
            <a:r>
              <a:rPr lang="nl-NL" i="1" dirty="0" err="1" smtClean="0"/>
              <a:t>that</a:t>
            </a:r>
            <a:r>
              <a:rPr lang="nl-NL" i="1" dirty="0" smtClean="0"/>
              <a:t> </a:t>
            </a:r>
            <a:r>
              <a:rPr lang="nl-NL" i="1" dirty="0" err="1" smtClean="0"/>
              <a:t>originally</a:t>
            </a:r>
            <a:r>
              <a:rPr lang="nl-NL" i="1" dirty="0" smtClean="0"/>
              <a:t> </a:t>
            </a:r>
            <a:r>
              <a:rPr lang="nl-NL" i="1" dirty="0" err="1" smtClean="0"/>
              <a:t>came</a:t>
            </a:r>
            <a:r>
              <a:rPr lang="nl-NL" i="1" dirty="0" smtClean="0"/>
              <a:t> </a:t>
            </a:r>
            <a:r>
              <a:rPr lang="nl-NL" i="1" dirty="0" err="1" smtClean="0"/>
              <a:t>from</a:t>
            </a:r>
            <a:r>
              <a:rPr lang="nl-NL" i="1" dirty="0" smtClean="0"/>
              <a:t> the </a:t>
            </a:r>
            <a:r>
              <a:rPr lang="nl-NL" i="1" dirty="0" smtClean="0">
                <a:hlinkClick r:id="rId4" tooltip="w:Agricultural Research Service"/>
              </a:rPr>
              <a:t>Agricultural Research Service</a:t>
            </a:r>
            <a:r>
              <a:rPr lang="nl-NL" i="1" dirty="0" smtClean="0"/>
              <a:t>, the research </a:t>
            </a:r>
            <a:r>
              <a:rPr lang="nl-NL" i="1" dirty="0" err="1" smtClean="0"/>
              <a:t>agency</a:t>
            </a:r>
            <a:r>
              <a:rPr lang="nl-NL" i="1" dirty="0" smtClean="0"/>
              <a:t> of the </a:t>
            </a:r>
            <a:r>
              <a:rPr lang="nl-NL" i="1" dirty="0" smtClean="0">
                <a:hlinkClick r:id="rId5" tooltip="w:United States Department of Agriculture"/>
              </a:rPr>
              <a:t>United States Department of Agriculture</a:t>
            </a:r>
            <a:r>
              <a:rPr lang="nl-NL" i="1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/87743206@N04/8053615140/</a:t>
            </a:r>
            <a:endParaRPr lang="nl-NL" baseline="0" dirty="0" smtClean="0"/>
          </a:p>
          <a:p>
            <a:r>
              <a:rPr lang="nl-NL" baseline="0" dirty="0" smtClean="0"/>
              <a:t>Auteur: </a:t>
            </a:r>
            <a:r>
              <a:rPr lang="nl-NL" baseline="0" dirty="0" err="1" smtClean="0"/>
              <a:t>Lynn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Betts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/87743206@N04/</a:t>
            </a:r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Tomato</a:t>
            </a:r>
            <a:r>
              <a:rPr lang="nl-NL" dirty="0" smtClean="0"/>
              <a:t>_01.jpg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Brett</a:t>
            </a:r>
            <a:r>
              <a:rPr lang="nl-NL" dirty="0" smtClean="0"/>
              <a:t> Taylor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people</a:t>
            </a:r>
            <a:r>
              <a:rPr lang="nl-NL" dirty="0" smtClean="0"/>
              <a:t>/41894168820@N01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A07D0-FAD8-8A49-9688-B0132534E48C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9A91-F69F-2440-B9EC-98D43C5C3862}" type="datetimeFigureOut">
              <a:rPr lang="nl-NL" smtClean="0"/>
              <a:pPr/>
              <a:t>17-02-2015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01EEA-ED29-8346-8822-3B6D9854D8B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101025" y="6232955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29837"/>
                <a:gridCol w="5904941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aseline="0" dirty="0" smtClean="0">
                          <a:solidFill>
                            <a:schemeClr val="tx1"/>
                          </a:solidFill>
                        </a:rPr>
                        <a:t>48 HET RECEPT</a:t>
                      </a:r>
                      <a:endParaRPr lang="nl-NL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Het recept leert je hoe je iets lekkers moet koken. In een kookboek vind je veel recepten.</a:t>
                      </a:r>
                      <a:endParaRPr lang="nl-NL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Zaaien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Verhaal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6" y="268307"/>
            <a:ext cx="8660731" cy="5764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14422" y="197967"/>
          <a:ext cx="8755356" cy="6370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175512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aarde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Hier zie je een foto van aarde.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 Aarde is grond, grond waarop planten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kunnen groeien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.</a:t>
                      </a:r>
                      <a:r>
                        <a:rPr lang="nl-NL" sz="1600" dirty="0" smtClean="0"/>
                        <a:t>    Wat is dit?</a:t>
                      </a:r>
                      <a:endParaRPr lang="nl-NL" sz="1600" dirty="0"/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Welk dier zie je in de aarde?</a:t>
                      </a:r>
                      <a:r>
                        <a:rPr lang="nl-NL" sz="1600" baseline="0" dirty="0" smtClean="0"/>
                        <a:t>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Een worm.</a:t>
                      </a:r>
                      <a:endParaRPr lang="nl-NL" sz="1600" i="1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aarde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Hier zie je een foto van aarde.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 Aarde is grond, grond waarop planten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kunnen groeien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.</a:t>
                      </a:r>
                      <a:r>
                        <a:rPr lang="nl-NL" sz="1600" dirty="0" smtClean="0"/>
                        <a:t>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ons verhaal zitten</a:t>
                      </a:r>
                      <a:r>
                        <a:rPr lang="nl-NL" sz="1600" baseline="0" dirty="0" smtClean="0"/>
                        <a:t> er ook wormen in de aarde. </a:t>
                      </a:r>
                      <a:r>
                        <a:rPr lang="nl-NL" sz="1600" baseline="0" dirty="0" err="1" smtClean="0"/>
                        <a:t>Rikki</a:t>
                      </a:r>
                      <a:r>
                        <a:rPr lang="nl-NL" sz="1600" baseline="0" dirty="0" smtClean="0"/>
                        <a:t> zaait zaadjes in de aarde, zaadjes van spinazie.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Dus als je zaadjes wil zaaien, waar</a:t>
                      </a:r>
                      <a:r>
                        <a:rPr lang="nl-NL" sz="1600" i="0" baseline="0" dirty="0" smtClean="0"/>
                        <a:t> zaai je die dan?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/>
                        <a:t>In de aarde.</a:t>
                      </a:r>
                    </a:p>
                    <a:p>
                      <a:r>
                        <a:rPr lang="nl-NL" sz="1600" i="0" baseline="0" dirty="0" smtClean="0"/>
                        <a:t>Hoe heet de grond waarop planten kunnen groeien?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/>
                        <a:t>aarde.</a:t>
                      </a:r>
                    </a:p>
                    <a:p>
                      <a:pPr>
                        <a:buFont typeface="Wingdings" pitchFamily="-112" charset="2"/>
                        <a:buNone/>
                      </a:pPr>
                      <a:r>
                        <a:rPr lang="nl-NL" sz="1600" i="0" dirty="0" smtClean="0"/>
                        <a:t>Wat</a:t>
                      </a:r>
                      <a:r>
                        <a:rPr lang="nl-NL" sz="1600" i="0" baseline="0" dirty="0" smtClean="0"/>
                        <a:t> is aarde ook al weer?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grond,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grond voor planten</a:t>
                      </a:r>
                      <a:endParaRPr lang="nl-NL" sz="1600" i="1" dirty="0" smtClean="0"/>
                    </a:p>
                    <a:p>
                      <a:pPr>
                        <a:buFont typeface="Wingdings" pitchFamily="-112" charset="2"/>
                        <a:buNone/>
                      </a:pPr>
                      <a:r>
                        <a:rPr lang="nl-NL" sz="1600" i="0" dirty="0" smtClean="0"/>
                        <a:t>Welke</a:t>
                      </a:r>
                      <a:r>
                        <a:rPr lang="nl-NL" sz="1600" i="0" baseline="0" dirty="0" smtClean="0"/>
                        <a:t> beesten vind je zoal in de aarde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/>
                        <a:t>Wormen. 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Wie heeft er al eens een worm in de aarde gezien?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4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aarde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Hier zie je een foto van aarde.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 Aarde is grond, grond waarop planten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kunnen groeien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.</a:t>
                      </a:r>
                      <a:r>
                        <a:rPr lang="nl-NL" sz="1600" dirty="0" smtClean="0"/>
                        <a:t> 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Als je zaadjes wil zaaien, waar</a:t>
                      </a:r>
                      <a:r>
                        <a:rPr lang="nl-NL" sz="1600" i="0" baseline="0" dirty="0" smtClean="0"/>
                        <a:t> zaai je die dan?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/>
                        <a:t>In de aarde.</a:t>
                      </a:r>
                    </a:p>
                    <a:p>
                      <a:r>
                        <a:rPr lang="nl-NL" sz="1600" i="0" baseline="0" dirty="0" smtClean="0"/>
                        <a:t>Hoe heet de grond waarop planten kunnen groeien?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/>
                        <a:t>aarde.</a:t>
                      </a:r>
                    </a:p>
                    <a:p>
                      <a:pPr>
                        <a:buFont typeface="Wingdings" pitchFamily="-112" charset="2"/>
                        <a:buNone/>
                      </a:pPr>
                      <a:r>
                        <a:rPr lang="nl-NL" sz="1600" i="0" dirty="0" smtClean="0"/>
                        <a:t>Wat</a:t>
                      </a:r>
                      <a:r>
                        <a:rPr lang="nl-NL" sz="1600" i="0" baseline="0" dirty="0" smtClean="0"/>
                        <a:t> is aarde ook al weer?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grond,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grond voor planten</a:t>
                      </a:r>
                      <a:endParaRPr lang="nl-NL" sz="1600" i="1" dirty="0" smtClean="0"/>
                    </a:p>
                    <a:p>
                      <a:pPr>
                        <a:buFont typeface="Wingdings" pitchFamily="-112" charset="2"/>
                        <a:buNone/>
                      </a:pPr>
                      <a:r>
                        <a:rPr lang="nl-NL" sz="1600" i="0" dirty="0" smtClean="0"/>
                        <a:t>Welke</a:t>
                      </a:r>
                      <a:r>
                        <a:rPr lang="nl-NL" sz="1600" i="0" baseline="0" dirty="0" smtClean="0"/>
                        <a:t> beesten vind je zoal in de aarde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/>
                        <a:t>Wormen. </a:t>
                      </a:r>
                      <a:endParaRPr lang="nl-NL" sz="1600" i="1" dirty="0" smtClean="0"/>
                    </a:p>
                    <a:p>
                      <a:endParaRPr lang="nl-NL" sz="1600" i="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101025" y="6153530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78285"/>
                <a:gridCol w="5756493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53 DE PIT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  <a:latin typeface="+mn-lt"/>
                          <a:cs typeface="Comic Sans MS"/>
                        </a:rPr>
                        <a:t>Pitjes zijn zaadjes die in appels, tomaten, komkommers, pompoenen, ... zitten.</a:t>
                      </a:r>
                      <a:endParaRPr lang="nl-NL" b="0" dirty="0">
                        <a:solidFill>
                          <a:srgbClr val="000000"/>
                        </a:solidFill>
                        <a:latin typeface="+mn-lt"/>
                        <a:cs typeface="Comic Sans M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Zaaien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Infoboek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25" y="153200"/>
            <a:ext cx="6269808" cy="58622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14422" y="197967"/>
          <a:ext cx="8755356" cy="563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175512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pit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Kijk, hier zie je een foto van pitjes. 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Pitjes zijn zaadjes die in appels, tomaten, komkommers, pompoenen,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... zitten. Hier zie je heel veel kleine pitjes. Wat zie je hier?</a:t>
                      </a:r>
                      <a:endParaRPr lang="nl-NL" sz="1600" b="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Waar zitten de pitjes in?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In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een tomaat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pit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Kijk, hier zie je een foto van pitjes. 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Pitjes zijn zaadjes die in appels, tomaten, komkommers, pompoenen,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... zitten. Hier zie je pitjes in een tomaat.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Opa</a:t>
                      </a:r>
                      <a:r>
                        <a:rPr lang="nl-NL" sz="1600" baseline="0" dirty="0" smtClean="0"/>
                        <a:t> toont aan </a:t>
                      </a:r>
                      <a:r>
                        <a:rPr lang="nl-NL" sz="1600" baseline="0" dirty="0" err="1" smtClean="0"/>
                        <a:t>Rikki</a:t>
                      </a:r>
                      <a:r>
                        <a:rPr lang="nl-NL" sz="1600" baseline="0" dirty="0" smtClean="0"/>
                        <a:t> dat er in een zonnebloem ook pitjes zitten.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Hoe noem je de zaadjes in een zonnebloem?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pitjes</a:t>
                      </a:r>
                      <a:endParaRPr lang="nl-NL" sz="1600" i="1" dirty="0" smtClean="0"/>
                    </a:p>
                    <a:p>
                      <a:r>
                        <a:rPr lang="nl-NL" sz="1600" i="0" dirty="0" smtClean="0"/>
                        <a:t>Hoe noem je de zaadjes in een tomaat? </a:t>
                      </a:r>
                      <a:r>
                        <a:rPr lang="nl-NL" sz="1600" i="1" dirty="0" smtClean="0">
                          <a:sym typeface="Wingdings"/>
                        </a:rPr>
                        <a:t> pitjes</a:t>
                      </a:r>
                      <a:endParaRPr lang="nl-NL" sz="1600" i="1" baseline="0" dirty="0" smtClean="0">
                        <a:sym typeface="Wingdings"/>
                      </a:endParaRPr>
                    </a:p>
                    <a:p>
                      <a:pPr algn="l"/>
                      <a:r>
                        <a:rPr lang="nl-NL" sz="1600" i="0" baseline="0" dirty="0" smtClean="0">
                          <a:sym typeface="Wingdings"/>
                        </a:rPr>
                        <a:t>Wat zijn pitjes?  </a:t>
                      </a:r>
                      <a:r>
                        <a:rPr lang="nl-NL" sz="1600" i="1" baseline="0" dirty="0" smtClean="0">
                          <a:sym typeface="Wingdings"/>
                        </a:rPr>
                        <a:t>Zaadjes die in </a:t>
                      </a:r>
                      <a:r>
                        <a:rPr lang="nl-NL" sz="1600" i="1" baseline="0" dirty="0" err="1" smtClean="0">
                          <a:sym typeface="Wingdings"/>
                        </a:rPr>
                        <a:t>bijv.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tomaten zitten.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Hebben jullie al eens pitjes gezien?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4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pit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Kijk, hier zie je een foto van pitjes. 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Pitjes zijn zaadjes die in appels, tomaten, komkommers, pompoenen,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... zitten. Hier zie je pitjes in een tomaat.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Hoe noem je de zaadjes in een zonnebloem?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pitjes</a:t>
                      </a:r>
                      <a:endParaRPr lang="nl-NL" sz="1600" i="1" dirty="0" smtClean="0"/>
                    </a:p>
                    <a:p>
                      <a:r>
                        <a:rPr lang="nl-NL" sz="1600" i="0" dirty="0" smtClean="0"/>
                        <a:t>Hoe noem je de zaadjes in een tomaat?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pitjes</a:t>
                      </a:r>
                      <a:endParaRPr lang="nl-NL" sz="1600" i="1" baseline="0" dirty="0" smtClean="0">
                        <a:sym typeface="Wingdings"/>
                      </a:endParaRPr>
                    </a:p>
                    <a:p>
                      <a:pPr algn="l"/>
                      <a:r>
                        <a:rPr lang="nl-NL" sz="1600" i="0" baseline="0" dirty="0" smtClean="0">
                          <a:sym typeface="Wingdings"/>
                        </a:rPr>
                        <a:t>Wat zijn pitjes?  </a:t>
                      </a:r>
                      <a:r>
                        <a:rPr lang="nl-NL" sz="1600" i="1" baseline="0" dirty="0" smtClean="0">
                          <a:sym typeface="Wingdings"/>
                        </a:rPr>
                        <a:t>Zaadjes die in </a:t>
                      </a:r>
                      <a:r>
                        <a:rPr lang="nl-NL" sz="1600" i="1" baseline="0" dirty="0" err="1" smtClean="0">
                          <a:sym typeface="Wingdings"/>
                        </a:rPr>
                        <a:t>bijv.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tomaten zitten.</a:t>
                      </a:r>
                      <a:endParaRPr lang="nl-NL" sz="1600" i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4845989"/>
              </p:ext>
            </p:extLst>
          </p:nvPr>
        </p:nvGraphicFramePr>
        <p:xfrm>
          <a:off x="214422" y="197967"/>
          <a:ext cx="8755356" cy="6126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175512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het</a:t>
                      </a:r>
                      <a:r>
                        <a:rPr lang="nl-NL" sz="1600" baseline="0" dirty="0" smtClean="0"/>
                        <a:t> recept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Hier zie je een recept. Het recept leer je hoe je iets lekkers moet koken. In een kookboek zie je veel recepten. Wat zie je hier? </a:t>
                      </a:r>
                      <a:endParaRPr lang="nl-NL" sz="1600" dirty="0"/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Waarover gaat het recept? </a:t>
                      </a:r>
                      <a:r>
                        <a:rPr lang="nl-NL" sz="1600" dirty="0" smtClean="0">
                          <a:sym typeface="Wingdings"/>
                        </a:rPr>
                        <a:t>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Een pizza!</a:t>
                      </a:r>
                      <a:endParaRPr lang="nl-NL" sz="1600" i="1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het</a:t>
                      </a:r>
                      <a:r>
                        <a:rPr lang="nl-NL" sz="1600" dirty="0" smtClean="0"/>
                        <a:t> recept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Hier zie je een recept. Het recept leer je hoe je iets lekkers moet koken. In een kookboek zie je veel recepten.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</a:t>
                      </a:r>
                      <a:r>
                        <a:rPr lang="nl-NL" sz="1600" baseline="0" dirty="0" smtClean="0"/>
                        <a:t> ons </a:t>
                      </a:r>
                      <a:r>
                        <a:rPr lang="nl-NL" sz="1600" baseline="0" dirty="0" smtClean="0">
                          <a:solidFill>
                            <a:schemeClr val="tx1"/>
                          </a:solidFill>
                        </a:rPr>
                        <a:t>verhaal krijgt haas </a:t>
                      </a:r>
                      <a:r>
                        <a:rPr lang="nl-NL" sz="1600" baseline="0" dirty="0" smtClean="0"/>
                        <a:t>een recept voor worteltjestaart van de bakker. Op het briefje staat hoe hij een worteltjestaart moet maken.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Waarvoor gebruik je een recept?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Om iets lekkers te koken</a:t>
                      </a:r>
                      <a:endParaRPr lang="nl-NL" sz="1600" i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Als je iets</a:t>
                      </a:r>
                      <a:r>
                        <a:rPr lang="nl-NL" sz="1600" i="0" baseline="0" dirty="0" smtClean="0"/>
                        <a:t> lekkers wilt koken, maar je weet niet hoe. Wat heb je dan nodig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</a:t>
                      </a:r>
                      <a:r>
                        <a:rPr lang="nl-NL" sz="1600" i="1" baseline="0" dirty="0" smtClean="0">
                          <a:sym typeface="Wingdings"/>
                        </a:rPr>
                        <a:t>n recept</a:t>
                      </a:r>
                      <a:r>
                        <a:rPr lang="nl-NL" sz="1600" i="1" dirty="0" smtClean="0"/>
                        <a:t>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</a:t>
                      </a:r>
                      <a:r>
                        <a:rPr lang="nl-NL" sz="1600" baseline="0" dirty="0" smtClean="0"/>
                        <a:t> staat er in een kookboek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Recepten</a:t>
                      </a:r>
                      <a:endParaRPr lang="nl-NL" sz="1600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Wie heeft er al eens een recept gemaakt?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2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het recept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Hier zie je een recept. Het recept leer je hoe je iets lekkers moet koken. In een kookboek zie je veel recepten. </a:t>
                      </a: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Waarvoor gebruik je een recept?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Om iets lekkers te koken</a:t>
                      </a:r>
                      <a:endParaRPr lang="nl-NL" sz="1600" i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Als je iets</a:t>
                      </a:r>
                      <a:r>
                        <a:rPr lang="nl-NL" sz="1600" i="0" baseline="0" dirty="0" smtClean="0"/>
                        <a:t> lekkers wilt koken, maar je weet niet hoe. Wat heb je dan nodig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Ee</a:t>
                      </a:r>
                      <a:r>
                        <a:rPr lang="nl-NL" sz="1600" i="1" baseline="0" dirty="0" smtClean="0">
                          <a:sym typeface="Wingdings"/>
                        </a:rPr>
                        <a:t>n recept</a:t>
                      </a:r>
                      <a:r>
                        <a:rPr lang="nl-NL" sz="1600" i="1" dirty="0" smtClean="0"/>
                        <a:t>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Wat</a:t>
                      </a:r>
                      <a:r>
                        <a:rPr lang="nl-NL" sz="1600" baseline="0" dirty="0" smtClean="0"/>
                        <a:t> staat er in een kookboek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Recepten</a:t>
                      </a:r>
                      <a:endParaRPr lang="nl-NL" sz="16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 9"/>
          <p:cNvGraphicFramePr>
            <a:graphicFrameLocks noGrp="1"/>
          </p:cNvGraphicFramePr>
          <p:nvPr/>
        </p:nvGraphicFramePr>
        <p:xfrm>
          <a:off x="101025" y="6143496"/>
          <a:ext cx="9042975" cy="457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29837"/>
                <a:gridCol w="5904941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 smtClean="0">
                          <a:solidFill>
                            <a:srgbClr val="000000"/>
                          </a:solidFill>
                        </a:rPr>
                        <a:t>49 HET ZAADJE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  <a:latin typeface="+mn-lt"/>
                          <a:cs typeface="Comic Sans MS"/>
                        </a:rPr>
                        <a:t>Uit een zaadje groeit een plant.</a:t>
                      </a:r>
                      <a:endParaRPr lang="nl-NL" b="0" dirty="0">
                        <a:solidFill>
                          <a:srgbClr val="000000"/>
                        </a:solidFill>
                        <a:latin typeface="+mn-lt"/>
                        <a:cs typeface="Comic Sans M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Zaaien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Verhaal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4" y="247910"/>
            <a:ext cx="7630232" cy="569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14422" y="197967"/>
          <a:ext cx="8755356" cy="5151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175512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</a:t>
                      </a:r>
                      <a:r>
                        <a:rPr lang="nl-NL" sz="1600" b="1" smtClean="0">
                          <a:solidFill>
                            <a:srgbClr val="FFFFFF"/>
                          </a:solidFill>
                        </a:rPr>
                        <a:t>1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het zaadje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</a:t>
                      </a:r>
                      <a:r>
                        <a:rPr lang="nl-NL" sz="1600" baseline="0" dirty="0" smtClean="0"/>
                        <a:t> zaadjes. Uit een zaadje groeit een plant. Wat is dit?</a:t>
                      </a:r>
                      <a:endParaRPr lang="nl-NL" sz="1600" dirty="0"/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Wat zou er uit deze zaadjes groeien?’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Sla. Gras. (Antwoord hoeft niet juist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te zijn.)</a:t>
                      </a:r>
                      <a:endParaRPr lang="nl-NL" sz="1600" i="1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het zaadje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</a:t>
                      </a:r>
                      <a:r>
                        <a:rPr lang="nl-NL" sz="1600" baseline="0" dirty="0" smtClean="0"/>
                        <a:t> zaadjes. Uit een zaadje groeit een plant.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on</a:t>
                      </a:r>
                      <a:r>
                        <a:rPr lang="nl-NL" sz="1600" baseline="0" dirty="0" smtClean="0"/>
                        <a:t>s verhaal had rat geen worteltjes meer te koop. Daarom kreeg </a:t>
                      </a:r>
                      <a:r>
                        <a:rPr lang="nl-NL" sz="1600" dirty="0" smtClean="0"/>
                        <a:t>Haas zaadjes van Rat.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 groeit er uit de zaadjes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/>
                        <a:t>Planten.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aseline="0" dirty="0" smtClean="0"/>
                        <a:t>Als je wortels in de tuin wilt laten groeien, wat heb je dan nodig?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Zaadjes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>
                          <a:sym typeface="Wingdings"/>
                        </a:rPr>
                        <a:t>Als je bloemen in de tuin wilt</a:t>
                      </a:r>
                      <a:r>
                        <a:rPr lang="nl-NL" sz="1600" i="0" baseline="0" dirty="0" smtClean="0">
                          <a:sym typeface="Wingdings"/>
                        </a:rPr>
                        <a:t> laten groeien, wat heb je dan nodig?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Zaadjes</a:t>
                      </a:r>
                      <a:endParaRPr lang="nl-NL" sz="1600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Wie heeft er al eens iets gezaaid?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2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het zaadje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/>
                        <a:t>Dit is een foto van</a:t>
                      </a:r>
                      <a:r>
                        <a:rPr lang="nl-NL" sz="1600" baseline="0" dirty="0" smtClean="0"/>
                        <a:t> zaadjes. Uit een zaadje groeit een plant.</a:t>
                      </a:r>
                      <a:endParaRPr lang="nl-NL" sz="1600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 groeit er uit de zaadjes</a:t>
                      </a:r>
                      <a:r>
                        <a:rPr lang="nl-NL" sz="1600" i="1" dirty="0" smtClean="0"/>
                        <a:t>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/>
                        <a:t>Planten.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aseline="0" dirty="0" smtClean="0"/>
                        <a:t>Als je wortels in de tuin wilt laten groeien, wat heb je dan nodig?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Zaadjes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>
                          <a:sym typeface="Wingdings"/>
                        </a:rPr>
                        <a:t>Als je bloemen in de tuin wilt</a:t>
                      </a:r>
                      <a:r>
                        <a:rPr lang="nl-NL" sz="1600" i="0" baseline="0" dirty="0" smtClean="0">
                          <a:sym typeface="Wingdings"/>
                        </a:rPr>
                        <a:t> laten groeien, wat heb je dan nodig?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Zaadjes</a:t>
                      </a:r>
                      <a:endParaRPr lang="nl-NL" sz="16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 8"/>
          <p:cNvGraphicFramePr>
            <a:graphicFrameLocks noGrp="1"/>
          </p:cNvGraphicFramePr>
          <p:nvPr/>
        </p:nvGraphicFramePr>
        <p:xfrm>
          <a:off x="0" y="6265758"/>
          <a:ext cx="9042975" cy="457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24925"/>
                <a:gridCol w="5609853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 smtClean="0">
                          <a:solidFill>
                            <a:srgbClr val="000000"/>
                          </a:solidFill>
                        </a:rPr>
                        <a:t>50 VOCHTIG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b="0" dirty="0" smtClean="0">
                          <a:solidFill>
                            <a:srgbClr val="000000"/>
                          </a:solidFill>
                        </a:rPr>
                        <a:t>Niet droog,</a:t>
                      </a:r>
                      <a:r>
                        <a:rPr lang="nl-BE" b="0" baseline="0" dirty="0" smtClean="0">
                          <a:solidFill>
                            <a:srgbClr val="000000"/>
                          </a:solidFill>
                        </a:rPr>
                        <a:t> een beetje nat. Niet heel nat, een beetje nat.</a:t>
                      </a:r>
                      <a:endParaRPr lang="nl-NL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Zaaien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Verhaal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6" y="114941"/>
            <a:ext cx="8726507" cy="5235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287417"/>
              </p:ext>
            </p:extLst>
          </p:nvPr>
        </p:nvGraphicFramePr>
        <p:xfrm>
          <a:off x="214422" y="184161"/>
          <a:ext cx="8755356" cy="613704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175512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833521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vochtig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 vochtig.</a:t>
                      </a:r>
                      <a:r>
                        <a:rPr lang="nl-NL" sz="1600" baseline="0" dirty="0" smtClean="0"/>
                        <a:t> Je ziet hier vochtige grond. Vochtig wil zeggen een beetje nat, niet heel nat, een beetje nat. De grond is daar droog, en hier vochtig. Wat zie je hier? </a:t>
                      </a:r>
                      <a:endParaRPr lang="nl-NL" sz="1600" dirty="0"/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Wat</a:t>
                      </a:r>
                      <a:r>
                        <a:rPr lang="nl-NL" sz="1600" baseline="0" dirty="0" smtClean="0"/>
                        <a:t> zie je in de vochtige grond</a:t>
                      </a:r>
                      <a:r>
                        <a:rPr lang="nl-NL" sz="1600" dirty="0" smtClean="0"/>
                        <a:t>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/>
                        <a:t>Daar groeien</a:t>
                      </a:r>
                      <a:r>
                        <a:rPr lang="nl-NL" sz="1600" i="1" baseline="0" dirty="0" smtClean="0"/>
                        <a:t> plantjes.</a:t>
                      </a:r>
                      <a:endParaRPr lang="nl-NL" sz="1600" i="1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1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</a:t>
                      </a:r>
                      <a:r>
                        <a:rPr lang="nl-NL" sz="1600" baseline="0" dirty="0" smtClean="0"/>
                        <a:t> vochtig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 vochtig.</a:t>
                      </a:r>
                      <a:r>
                        <a:rPr lang="nl-NL" sz="1600" baseline="0" dirty="0" smtClean="0"/>
                        <a:t> Je ziet hier vochtige grond. Vochtig wil zeggen een beetje nat, niet heel nat, een beetje nat. De grond is daar droog, en hier vochtig.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In het verhaal moet Haas de aarde vochtig maken door er water over te gieten.</a:t>
                      </a:r>
                      <a:r>
                        <a:rPr lang="nl-NL" sz="1600" baseline="0" dirty="0" smtClean="0"/>
                        <a:t> Zaadjes groeien alleen in vochtige grond.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0" dirty="0" smtClean="0"/>
                        <a:t>Wat</a:t>
                      </a:r>
                      <a:r>
                        <a:rPr lang="nl-NL" sz="1600" i="0" baseline="0" dirty="0" smtClean="0"/>
                        <a:t> is vochtige grond</a:t>
                      </a:r>
                      <a:r>
                        <a:rPr lang="nl-NL" sz="1600" i="0" dirty="0" smtClean="0"/>
                        <a:t>? </a:t>
                      </a:r>
                      <a:r>
                        <a:rPr lang="nl-NL" sz="1600" i="0" dirty="0" smtClean="0">
                          <a:sym typeface="Wingdings"/>
                        </a:rPr>
                        <a:t></a:t>
                      </a:r>
                      <a:r>
                        <a:rPr lang="nl-NL" sz="1600" i="1" dirty="0" smtClean="0">
                          <a:sym typeface="Wingdings"/>
                        </a:rPr>
                        <a:t> Een beetje nat,</a:t>
                      </a:r>
                      <a:r>
                        <a:rPr lang="nl-NL" sz="1600" i="1" baseline="0" dirty="0" smtClean="0">
                          <a:sym typeface="Wingdings"/>
                        </a:rPr>
                        <a:t> niet heel nat</a:t>
                      </a:r>
                      <a:endParaRPr lang="nl-NL" sz="1600" i="1" dirty="0" smtClean="0">
                        <a:sym typeface="Wingdings"/>
                      </a:endParaRPr>
                    </a:p>
                    <a:p>
                      <a:r>
                        <a:rPr lang="nl-NL" sz="1600" i="0" dirty="0" smtClean="0"/>
                        <a:t>Is vochtige grond droog? </a:t>
                      </a:r>
                      <a:r>
                        <a:rPr lang="nl-NL" sz="1600" i="1" baseline="0" dirty="0" smtClean="0">
                          <a:sym typeface="Wingdings"/>
                        </a:rPr>
                        <a:t> Neen</a:t>
                      </a:r>
                    </a:p>
                    <a:p>
                      <a:r>
                        <a:rPr lang="nl-NL" sz="1600" i="0" baseline="0" dirty="0" smtClean="0">
                          <a:sym typeface="Wingdings"/>
                        </a:rPr>
                        <a:t>Is vochtige grond heel nat? </a:t>
                      </a:r>
                      <a:r>
                        <a:rPr lang="nl-NL" sz="1600" i="1" baseline="0" dirty="0" smtClean="0">
                          <a:sym typeface="Wingdings"/>
                        </a:rPr>
                        <a:t> Neen</a:t>
                      </a:r>
                    </a:p>
                    <a:p>
                      <a:r>
                        <a:rPr lang="nl-NL" sz="1600" i="0" baseline="0" dirty="0" smtClean="0">
                          <a:sym typeface="Wingdings"/>
                        </a:rPr>
                        <a:t>Is vochtige grond een beetje nat?  </a:t>
                      </a:r>
                      <a:r>
                        <a:rPr lang="nl-NL" sz="1600" i="1" baseline="0" dirty="0" smtClean="0">
                          <a:sym typeface="Wingdings"/>
                        </a:rPr>
                        <a:t> Ja</a:t>
                      </a:r>
                    </a:p>
                    <a:p>
                      <a:r>
                        <a:rPr lang="nl-NL" sz="1600" i="0" baseline="0" dirty="0" smtClean="0">
                          <a:sym typeface="Wingdings"/>
                        </a:rPr>
                        <a:t>Wat gebeurt er met de grond als je die een beetje nat maakt? </a:t>
                      </a:r>
                      <a:r>
                        <a:rPr lang="nl-NL" sz="1600" i="1" baseline="0" dirty="0" smtClean="0">
                          <a:sym typeface="Wingdings"/>
                        </a:rPr>
                        <a:t> Dan wordt ze vochtig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Waar heb je al eens vochtige grond gezien?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2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vochtig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 vochtig.</a:t>
                      </a:r>
                      <a:r>
                        <a:rPr lang="nl-NL" sz="1600" baseline="0" dirty="0" smtClean="0"/>
                        <a:t> Je ziet hier vochtige grond. Vochtig wil zeggen een beetje nat, niet heel nat, een beetje nat. De grond is daar droog, en hier vochtig. 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i="1" dirty="0" smtClean="0"/>
                        <a:t>Zie</a:t>
                      </a:r>
                      <a:r>
                        <a:rPr lang="nl-NL" sz="1600" i="1" baseline="0" dirty="0" smtClean="0"/>
                        <a:t> boven</a:t>
                      </a:r>
                      <a:endParaRPr lang="nl-NL" sz="1600" i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101025" y="6236366"/>
          <a:ext cx="9042975" cy="640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78285"/>
                <a:gridCol w="5756493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 smtClean="0">
                          <a:solidFill>
                            <a:srgbClr val="000000"/>
                          </a:solidFill>
                        </a:rPr>
                        <a:t>51 OOGSTEN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Als je iets wilt opeten</a:t>
                      </a:r>
                      <a:r>
                        <a:rPr lang="nl-NL" b="0" baseline="0" dirty="0" smtClean="0">
                          <a:solidFill>
                            <a:srgbClr val="000000"/>
                          </a:solidFill>
                        </a:rPr>
                        <a:t> dat in de tuin groeit, moet je het eerst oogsten. Je moet het weghalen uit de tuin.</a:t>
                      </a:r>
                      <a:endParaRPr lang="nl-NL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Zaaien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Infoboek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388" y="190517"/>
            <a:ext cx="4411710" cy="5742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14422" y="197967"/>
          <a:ext cx="8755356" cy="6344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9793"/>
                <a:gridCol w="6815563"/>
              </a:tblGrid>
              <a:tr h="175512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Introductie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oogsten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Dit is een foto van oogsten</a:t>
                      </a:r>
                      <a:r>
                        <a:rPr lang="nl-NL" sz="160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nl-NL" sz="1600" b="0" dirty="0" smtClean="0">
                          <a:solidFill>
                            <a:schemeClr val="tx1"/>
                          </a:solidFill>
                        </a:rPr>
                        <a:t>Als je iets wilt opeten</a:t>
                      </a:r>
                      <a:r>
                        <a:rPr lang="nl-NL" sz="1600" b="0" baseline="0" dirty="0" smtClean="0">
                          <a:solidFill>
                            <a:schemeClr val="tx1"/>
                          </a:solidFill>
                        </a:rPr>
                        <a:t> dat in de tuin groeit, moet je het eerst oogsten. Je moet het weghalen uit de tuin.</a:t>
                      </a:r>
                      <a:r>
                        <a:rPr lang="nl-NL" sz="1600" b="0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 </a:t>
                      </a:r>
                      <a:r>
                        <a:rPr lang="nl-NL" sz="1600" dirty="0" smtClean="0">
                          <a:solidFill>
                            <a:schemeClr val="tx1"/>
                          </a:solidFill>
                        </a:rPr>
                        <a:t>Wat zie je hier?</a:t>
                      </a:r>
                      <a:endParaRPr lang="nl-NL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512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Vraag over prent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Wat is de man aan het oogsten? </a:t>
                      </a:r>
                      <a:r>
                        <a:rPr lang="nl-NL" sz="160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Tomaten</a:t>
                      </a:r>
                      <a:endParaRPr lang="nl-NL" sz="1600" i="1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3 Verwerking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Uitgebreide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h</a:t>
                      </a:r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erhaling</a:t>
                      </a:r>
                      <a:r>
                        <a:rPr lang="nl-NL" sz="1600" b="1" baseline="0" dirty="0" smtClean="0">
                          <a:solidFill>
                            <a:schemeClr val="bg1"/>
                          </a:solidFill>
                        </a:rPr>
                        <a:t>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oogsten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 oogsten</a:t>
                      </a:r>
                      <a:r>
                        <a:rPr lang="nl-NL" sz="1600" baseline="0" dirty="0" smtClean="0"/>
                        <a:t>. 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Als je iets wilt opeten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dat in de tuin groeit, moet je het eerst oogsten. Je moet het weghalen uit de tuin.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lang="nl-NL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Link met verhaal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 opa van </a:t>
                      </a:r>
                      <a:r>
                        <a:rPr lang="nl-NL" sz="1600" dirty="0" err="1" smtClean="0"/>
                        <a:t>Rikki</a:t>
                      </a:r>
                      <a:r>
                        <a:rPr lang="nl-NL" sz="1600" dirty="0" smtClean="0"/>
                        <a:t> oogst worteltjes. Hij oogst</a:t>
                      </a:r>
                      <a:r>
                        <a:rPr lang="nl-NL" sz="1600" baseline="0" dirty="0" smtClean="0"/>
                        <a:t> de wortels die </a:t>
                      </a:r>
                      <a:r>
                        <a:rPr lang="nl-NL" sz="1600" baseline="0" dirty="0" err="1" smtClean="0"/>
                        <a:t>Rikki</a:t>
                      </a:r>
                      <a:r>
                        <a:rPr lang="nl-NL" sz="1600" baseline="0" dirty="0" smtClean="0"/>
                        <a:t> en opa samen gezaaid hebben.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Als</a:t>
                      </a:r>
                      <a:r>
                        <a:rPr lang="nl-NL" sz="1600" i="0" baseline="0" dirty="0" smtClean="0"/>
                        <a:t> je tomaten uit de tuin haalt om op te eten, wat doe je dan</a:t>
                      </a:r>
                      <a:r>
                        <a:rPr lang="nl-NL" sz="1600" i="0" dirty="0" smtClean="0"/>
                        <a:t>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oogsten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Als</a:t>
                      </a:r>
                      <a:r>
                        <a:rPr lang="nl-NL" sz="1600" i="0" baseline="0" dirty="0" smtClean="0"/>
                        <a:t> je wortels uit de tuin haalt om op te eten, wat doe je dan</a:t>
                      </a:r>
                      <a:r>
                        <a:rPr lang="nl-NL" sz="1600" i="0" dirty="0" smtClean="0"/>
                        <a:t>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oogsten</a:t>
                      </a:r>
                      <a:endParaRPr lang="nl-NL" sz="1600" i="1" dirty="0" smtClean="0"/>
                    </a:p>
                    <a:p>
                      <a:r>
                        <a:rPr lang="nl-NL" sz="1600" i="0" baseline="0" dirty="0" smtClean="0">
                          <a:solidFill>
                            <a:srgbClr val="000000"/>
                          </a:solidFill>
                        </a:rPr>
                        <a:t>Als je komkommers oogst, wat doe je dan? </a:t>
                      </a:r>
                      <a:r>
                        <a:rPr lang="nl-NL" sz="1600" i="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Je plukt ze. Je haalt ze weg uit de tuin. </a:t>
                      </a:r>
                      <a:endParaRPr lang="nl-NL" sz="1600" i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nl-NL" sz="1600" i="0" baseline="0" dirty="0" smtClean="0"/>
                        <a:t>Als je sla oogst, wat doe je dan?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Je plukt ze. Je haalt ze weg uit de tuin. </a:t>
                      </a:r>
                      <a:endParaRPr lang="nl-NL" sz="1600" i="0" dirty="0" smtClean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Eigen ervaring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dirty="0" smtClean="0"/>
                        <a:t>Heb je zelf al eens iets geoogst uit een tuin?</a:t>
                      </a:r>
                      <a:endParaRPr lang="nl-NL" sz="1600" dirty="0"/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rgbClr val="FFFFFF"/>
                          </a:solidFill>
                        </a:rPr>
                        <a:t>Dag 4 Motivatie</a:t>
                      </a:r>
                      <a:endParaRPr lang="nl-NL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solidFill>
                            <a:schemeClr val="bg1"/>
                          </a:solidFill>
                        </a:rPr>
                        <a:t>Beknopte herhaling magische woorden</a:t>
                      </a:r>
                      <a:endParaRPr lang="nl-NL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00"/>
                    </a:solidFill>
                  </a:tcPr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Definitie oogsten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Dit is een foto van oogsten</a:t>
                      </a:r>
                      <a:r>
                        <a:rPr lang="nl-NL" sz="1600" baseline="0" dirty="0" smtClean="0"/>
                        <a:t>. </a:t>
                      </a:r>
                      <a:r>
                        <a:rPr lang="nl-NL" sz="1600" b="0" dirty="0" smtClean="0">
                          <a:solidFill>
                            <a:srgbClr val="000000"/>
                          </a:solidFill>
                        </a:rPr>
                        <a:t>Als je iets wilt opeten</a:t>
                      </a:r>
                      <a:r>
                        <a:rPr lang="nl-NL" sz="1600" b="0" baseline="0" dirty="0" smtClean="0">
                          <a:solidFill>
                            <a:srgbClr val="000000"/>
                          </a:solidFill>
                        </a:rPr>
                        <a:t> dat in de tuin groeit, moet je het eerst oogsten. Je moet het weghalen uit de tuin.</a:t>
                      </a:r>
                      <a:endParaRPr lang="nl-NL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09900">
                <a:tc>
                  <a:txBody>
                    <a:bodyPr/>
                    <a:lstStyle/>
                    <a:p>
                      <a:r>
                        <a:rPr lang="nl-NL" sz="1600" dirty="0" smtClean="0"/>
                        <a:t>Eenvoudige vragen</a:t>
                      </a:r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Als</a:t>
                      </a:r>
                      <a:r>
                        <a:rPr lang="nl-NL" sz="1600" i="0" baseline="0" dirty="0" smtClean="0"/>
                        <a:t> je tomaten uit de tuin haalt om op te eten, wat doe je dan</a:t>
                      </a:r>
                      <a:r>
                        <a:rPr lang="nl-NL" sz="1600" i="0" dirty="0" smtClean="0"/>
                        <a:t>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oogsten</a:t>
                      </a:r>
                      <a:endParaRPr lang="nl-NL" sz="1600" i="1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i="0" dirty="0" smtClean="0"/>
                        <a:t>Als</a:t>
                      </a:r>
                      <a:r>
                        <a:rPr lang="nl-NL" sz="1600" i="0" baseline="0" dirty="0" smtClean="0"/>
                        <a:t> je wortels uit de tuin haalt om op te eten, wat doe je dan</a:t>
                      </a:r>
                      <a:r>
                        <a:rPr lang="nl-NL" sz="1600" i="0" dirty="0" smtClean="0"/>
                        <a:t>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oogsten</a:t>
                      </a:r>
                      <a:endParaRPr lang="nl-NL" sz="1600" i="1" dirty="0" smtClean="0"/>
                    </a:p>
                    <a:p>
                      <a:r>
                        <a:rPr lang="nl-NL" sz="1600" i="0" baseline="0" dirty="0" smtClean="0">
                          <a:solidFill>
                            <a:srgbClr val="000000"/>
                          </a:solidFill>
                        </a:rPr>
                        <a:t>Als je komkommers oogst, wat doe je dan? </a:t>
                      </a:r>
                      <a:r>
                        <a:rPr lang="nl-NL" sz="1600" i="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 </a:t>
                      </a:r>
                      <a:r>
                        <a:rPr lang="nl-NL" sz="1600" i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Weghalen uit de tuin.</a:t>
                      </a:r>
                      <a:endParaRPr lang="nl-NL" sz="1600" i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nl-NL" sz="1600" i="0" baseline="0" dirty="0" smtClean="0"/>
                        <a:t>Als je sla oogst, wat doe je dan? </a:t>
                      </a:r>
                      <a:r>
                        <a:rPr lang="nl-NL" sz="1600" i="0" dirty="0" smtClean="0">
                          <a:sym typeface="Wingdings"/>
                        </a:rPr>
                        <a:t> </a:t>
                      </a:r>
                      <a:r>
                        <a:rPr lang="nl-NL" sz="1600" i="1" dirty="0" smtClean="0">
                          <a:sym typeface="Wingdings"/>
                        </a:rPr>
                        <a:t>Weghalen uit de tuin.</a:t>
                      </a:r>
                      <a:endParaRPr lang="nl-NL" sz="1600" i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 9"/>
          <p:cNvGraphicFramePr>
            <a:graphicFrameLocks noGrp="1"/>
          </p:cNvGraphicFramePr>
          <p:nvPr/>
        </p:nvGraphicFramePr>
        <p:xfrm>
          <a:off x="101025" y="6288179"/>
          <a:ext cx="9042975" cy="457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78285"/>
                <a:gridCol w="5756493"/>
                <a:gridCol w="1408197"/>
              </a:tblGrid>
              <a:tr h="173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 smtClean="0">
                          <a:solidFill>
                            <a:srgbClr val="000000"/>
                          </a:solidFill>
                        </a:rPr>
                        <a:t>52 DE AARDE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 dirty="0" smtClean="0">
                          <a:solidFill>
                            <a:srgbClr val="000000"/>
                          </a:solidFill>
                        </a:rPr>
                        <a:t>De</a:t>
                      </a:r>
                      <a:r>
                        <a:rPr lang="nl-NL" b="0" baseline="0" dirty="0" smtClean="0">
                          <a:solidFill>
                            <a:srgbClr val="000000"/>
                          </a:solidFill>
                        </a:rPr>
                        <a:t> grond.</a:t>
                      </a:r>
                      <a:endParaRPr lang="nl-NL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Zaaien</a:t>
                      </a:r>
                    </a:p>
                    <a:p>
                      <a:pPr algn="r"/>
                      <a:r>
                        <a:rPr lang="nl-NL" sz="1200" b="0" dirty="0" smtClean="0">
                          <a:solidFill>
                            <a:srgbClr val="000000"/>
                          </a:solidFill>
                        </a:rPr>
                        <a:t>Infoboek</a:t>
                      </a:r>
                      <a:endParaRPr lang="nl-NL" sz="1200" b="0" dirty="0">
                        <a:solidFill>
                          <a:srgbClr val="000000"/>
                        </a:solidFill>
                      </a:endParaRP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5" y="83066"/>
            <a:ext cx="8985890" cy="59671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18432</TotalTime>
  <Words>2036</Words>
  <Application>Microsoft Macintosh PowerPoint</Application>
  <PresentationFormat>Diavoorstelling (4:3)</PresentationFormat>
  <Paragraphs>210</Paragraphs>
  <Slides>12</Slides>
  <Notes>7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53</cp:revision>
  <dcterms:created xsi:type="dcterms:W3CDTF">2015-02-17T11:09:18Z</dcterms:created>
  <dcterms:modified xsi:type="dcterms:W3CDTF">2015-02-17T14:44:53Z</dcterms:modified>
</cp:coreProperties>
</file>